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8" r:id="rId2"/>
    <p:sldId id="344" r:id="rId3"/>
    <p:sldId id="327" r:id="rId4"/>
    <p:sldId id="363" r:id="rId5"/>
    <p:sldId id="364" r:id="rId6"/>
    <p:sldId id="360" r:id="rId7"/>
    <p:sldId id="365" r:id="rId8"/>
    <p:sldId id="366" r:id="rId9"/>
    <p:sldId id="367" r:id="rId10"/>
    <p:sldId id="369" r:id="rId11"/>
    <p:sldId id="347" r:id="rId12"/>
    <p:sldId id="321" r:id="rId13"/>
    <p:sldId id="352" r:id="rId14"/>
    <p:sldId id="368" r:id="rId15"/>
    <p:sldId id="353" r:id="rId16"/>
    <p:sldId id="285" r:id="rId17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66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43" autoAdjust="0"/>
  </p:normalViewPr>
  <p:slideViewPr>
    <p:cSldViewPr>
      <p:cViewPr varScale="1">
        <p:scale>
          <a:sx n="91" d="100"/>
          <a:sy n="91" d="100"/>
        </p:scale>
        <p:origin x="259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24A97-317E-4379-A914-E9E409B6BEA8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C3C14-43C7-4D9A-A9A6-2303CEEE8A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770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30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665DB-002F-2121-BE9E-53964D21F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4A19461-B8D0-36F7-6CD5-58063FB16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038975E-EA53-EDEC-AFA9-FAAD991CA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89C047-6406-0B56-CC00-643AC5B6D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2497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4D39-77AD-5BD8-5594-01B84021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561411B-BE18-4788-F7CD-EBDA10984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6D93A7D-8731-9AAE-D9E6-0206EC04A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A26071-FCC3-449C-B3DB-59FD29318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0472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701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D6126-7097-D3C3-AABB-FD3DB2EFE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34330C7-561A-7876-548D-4469B8546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E75EEAF-BA2F-B067-EE62-EA43DD1D6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58B844-7956-58E6-2CE1-A2F8C20469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544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95DE-B56A-8A17-C768-7C3171FA5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3C084F4-25A2-1E11-EF2E-DE9914289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ED4066-BF47-E09F-6E2C-62B2B08F8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60D0C9-43F4-E396-E1D9-8A8ABD140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264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FF651-258D-D0BC-34E6-B2B400740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3CF1C1-DD15-C963-0F7C-7D86A5C2C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C6B5EC-1CA2-EC9F-CC4E-2E01B9934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C3E995-F2EE-4E45-A8B1-2787819D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83FD7B-6431-8BF7-0F5E-90C338C4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72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5E7A6A-6954-5472-52DB-710F7B82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4628C2-7071-725A-8637-6400DDE07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9ABD73-FDAA-CD71-C529-FD149F697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5A2D3F-2F93-D089-33C2-4FB80304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5721B5-6C67-5F89-953D-FA0E10ACD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253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31C62-ADAB-C2C8-4071-7A60E15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3AF167-56CD-29B6-8C81-D98A25A7F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EF7F00-A78E-D867-CC3A-C9ED87EFB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E81033-8242-55C0-1ACE-1C4134D0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FB8DC0-750F-7EA6-71C7-E5AD797D8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75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C3370-7F65-35AB-43CD-4D6B1BF3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3D44DD-161F-E3D1-2BDE-2946B8C87F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F15313-7386-D3A7-AE1A-6C14E4B74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183761-27BD-0713-8EC1-FF45EAC67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7D3F66-1EB2-0CE3-F8C8-39D45CAE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7FE228-A4FA-743F-1F4C-E60497E3D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2730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1A944-92CB-BD7D-6D75-55348B24A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17160F-52CC-77AE-B27A-CE2E75642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6479A2-90F1-0E05-BACC-09CCCF81A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C59BB2-D072-BBB4-F275-3403CA380E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816B4CC-3FDD-91C7-473D-FD289D50EE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C69E655-F09D-A2D4-8F70-83ABF03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0EACAA-FDD6-9B35-B9FE-3E5EC2FA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BC89C91-FE09-8AD4-A3A1-9D92D5E52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78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C3B58-3DF4-2666-8638-A82A0D1E4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79630B-4A54-CAD1-2E3A-F0EC4F727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D63B608-5895-3F72-ABDE-8FB3F86AE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A127C62-2171-FE10-5121-F75757EB2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868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45061DA-1039-AFA0-1D3A-57BCC992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FE04EA9-1EB9-DE95-453D-0986E1325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86BBEA5-8CFD-B780-E292-6A46DE5D2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02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D150F2-53FC-FB4A-6C50-6FE9827F2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3E3C72-CC83-5EBC-464D-49229ADF6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0856493-20B4-F589-C242-AE9220B20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B3BE83-2113-ABF8-5F05-11EA24AD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5800D2-1FC0-033B-24E6-2043ECCD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B33F3C-B042-FB9D-08C9-3B3FAC945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214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D8757-2684-4EDD-E8A5-434C20EEF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E1A8A59-BE34-EADD-8881-CDB984419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26F9E5-AAED-6E0C-6ACA-3484411E0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F20739-CB46-1F41-F43E-C3942928E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15180C-16BD-751D-00AE-58DA89BC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4205AA-FB32-0B17-45AF-88A39377B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624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CF87F-F64C-A2B8-4672-BB9A55603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25C6C94-C8D7-FC30-0334-1CA8322E0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ED15F9-CCFF-6063-562B-A595D213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341AF7-5492-5AC2-47B6-F31C3E2C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41C29C-A4B4-AB76-DD1B-258E26CD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671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4226C7-0FA1-647E-69EE-76B79B642F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EC0C6D-1894-7533-67FE-9365A2E6B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386A86-530A-6407-44D6-34473C9A7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94D837-0743-F6D1-4C42-64E6DD31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4944B6-5C95-3E58-9F0B-3BF55C66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856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832962-F9D3-9602-717B-EBA7BB436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990527-CB7E-ED59-A4A9-969830E61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E0D14C-B1D6-3383-2DD1-AC8224A97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9A099-2CFB-4C2A-B482-59E9DED05F3D}" type="datetimeFigureOut">
              <a:rPr lang="pt-BR" smtClean="0"/>
              <a:pPr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5E4039-568B-26C7-F1D2-A0C1F9B54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FC1ED9-AA7B-AD40-73DF-239C0A535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13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41F835B-16A2-26A4-45CC-646C46F7B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2DFDB-1503-7D76-2666-6B095BA50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991AB2-A156-D1AB-5858-128DD80EB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3478"/>
            <a:ext cx="8784976" cy="4680520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4000" b="1" spc="-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Atos 1.12-26 (NAA)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¹² Então os apóstolos voltaram do monte das Oliveiras para Jerusalém. A distância até a cidade é de cerca de um quilômetro. ¹³ Quando entraram na cidade, subiram para o cenáculo onde se reuniam Pedro, João, Tiago, André, Filipe, Tomé, Bartolomeu, Mateus, Tiago, filho de Alfeu, Simão, o Zelote, e Judas, filho de Tiago.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¹⁴ Todos estes perseveravam unânimes em oração, com as mulheres, com Maria, mãe de Jesus, e com os irmãos dele.</a:t>
            </a:r>
          </a:p>
        </p:txBody>
      </p:sp>
    </p:spTree>
    <p:extLst>
      <p:ext uri="{BB962C8B-B14F-4D97-AF65-F5344CB8AC3E}">
        <p14:creationId xmlns:p14="http://schemas.microsoft.com/office/powerpoint/2010/main" val="4072572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F8BF6-C9E8-BAEB-1D4B-0B25FBB84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F8B75C-408E-8026-EBC6-4A15A5EE3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478"/>
            <a:ext cx="9144000" cy="648072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tabLst>
                <a:tab pos="8967788" algn="l"/>
              </a:tabLst>
            </a:pPr>
            <a:r>
              <a:rPr lang="pt-BR" sz="4000" b="1" spc="-3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Discípulos diligentes perseveram em oração (vv. 12-14)</a:t>
            </a:r>
            <a:endParaRPr lang="pt-BR" sz="4000" spc="-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A9E50AD1-B5EA-F0D7-3E7D-17C117BC3621}"/>
              </a:ext>
            </a:extLst>
          </p:cNvPr>
          <p:cNvSpPr txBox="1">
            <a:spLocks/>
          </p:cNvSpPr>
          <p:nvPr/>
        </p:nvSpPr>
        <p:spPr>
          <a:xfrm>
            <a:off x="179512" y="1131590"/>
            <a:ext cx="8568952" cy="3672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Jesus ordenou aos discípulos permanecerem em Jerusalém até receber o Espírito Santo.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Os discípulos estão reunidos em obediência em Jerusalém.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Aparece a lista dos onze discípulos, as mulheres, destaque para Maria e os irmãos de Jesus.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Estavam perseverando unânimes em oração.</a:t>
            </a:r>
          </a:p>
        </p:txBody>
      </p:sp>
    </p:spTree>
    <p:extLst>
      <p:ext uri="{BB962C8B-B14F-4D97-AF65-F5344CB8AC3E}">
        <p14:creationId xmlns:p14="http://schemas.microsoft.com/office/powerpoint/2010/main" val="134416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B1EEF-49CB-5E69-081D-A7B9EF0F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54A5E6-F00D-5901-EB2D-9CE530952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3478"/>
            <a:ext cx="8784976" cy="4680520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4000" b="1" spc="-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Atos 1.12-26 (NAA)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¹⁵ Naqueles dias, Pedro se levantou no meio dos irmãos, que formavam um grupo de mais ou menos cento e vinte pessoas, e disse: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¹⁶ Irmãos, era necessário que se cumprisse a Escritura que o Espírito Santo predisse pela boca de Davi, a respeito de Judas, que foi o guia daqueles que prenderam Jesus.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¹⁷ Ele era um dos nossos e teve parte neste ministério.</a:t>
            </a:r>
          </a:p>
        </p:txBody>
      </p:sp>
    </p:spTree>
    <p:extLst>
      <p:ext uri="{BB962C8B-B14F-4D97-AF65-F5344CB8AC3E}">
        <p14:creationId xmlns:p14="http://schemas.microsoft.com/office/powerpoint/2010/main" val="1327036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4BCE3-82C6-E4C6-70B1-2A19B230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2B53A0-6992-0624-7279-05A16F6C0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3478"/>
            <a:ext cx="8784976" cy="4680520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900" b="1" spc="-3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Atos 1.12-26 (NAA)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9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¹⁸ Ora, este homem adquiriu um campo com o preço da iniquidade e, caindo de cabeça, rompeu-se pelo meio, e todos os seus intestinos se derramaram. ¹⁹ Isto chegou ao conhecimento de todos os moradores de Jerusalém, de maneira que em sua própria língua esse campo era chamado </a:t>
            </a:r>
            <a:r>
              <a:rPr lang="pt-BR" sz="3900" spc="-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Aceldama</a:t>
            </a:r>
            <a:r>
              <a:rPr lang="pt-BR" sz="39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isto é, Campo de Sangue. E Pedro continuou: ²⁰ Porque está escrito no Livro dos Salmos: "Fique deserta a sua morada, e não haja quem nela habite." E: "Que outro tome o seu encargo."</a:t>
            </a:r>
          </a:p>
        </p:txBody>
      </p:sp>
    </p:spTree>
    <p:extLst>
      <p:ext uri="{BB962C8B-B14F-4D97-AF65-F5344CB8AC3E}">
        <p14:creationId xmlns:p14="http://schemas.microsoft.com/office/powerpoint/2010/main" val="2728607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4C891-5117-2BC9-9557-EC235741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16F20D-A894-416E-8F94-B7A5D7F37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478"/>
            <a:ext cx="9144000" cy="64807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  <a:tabLst>
                <a:tab pos="8967788" algn="l"/>
              </a:tabLst>
            </a:pPr>
            <a:r>
              <a:rPr lang="pt-BR" sz="4000" b="1" spc="-3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Discípulos diligentes enxergam a realidade à luz da Palavra (vv. 15-20)</a:t>
            </a:r>
            <a:endParaRPr lang="pt-BR" sz="4000" spc="-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54645907-EA63-3C30-D059-5382910ABF92}"/>
              </a:ext>
            </a:extLst>
          </p:cNvPr>
          <p:cNvSpPr txBox="1">
            <a:spLocks/>
          </p:cNvSpPr>
          <p:nvPr/>
        </p:nvSpPr>
        <p:spPr>
          <a:xfrm>
            <a:off x="179512" y="1419622"/>
            <a:ext cx="8784976" cy="3372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Pedro não esconde a tragédia nem finge que ela não aconteceu, ele a nomeia (vv. 16-19).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Mas ele a interpreta pela Escritura, não pelo sentimento: </a:t>
            </a:r>
            <a:r>
              <a:rPr lang="pt-BR" sz="4000" b="1" i="1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traição de Judas não pegou Deus de surpresa</a:t>
            </a: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Os Salmos citados (</a:t>
            </a:r>
            <a:r>
              <a:rPr lang="pt-BR" sz="4000" spc="-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</a:t>
            </a: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69 e 109) mostram: até a queda de um líder é lida sob a soberania divina.</a:t>
            </a:r>
          </a:p>
        </p:txBody>
      </p:sp>
    </p:spTree>
    <p:extLst>
      <p:ext uri="{BB962C8B-B14F-4D97-AF65-F5344CB8AC3E}">
        <p14:creationId xmlns:p14="http://schemas.microsoft.com/office/powerpoint/2010/main" val="32485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6B0D4-6D68-BC56-7F80-F6B94AD30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D39983-C6E3-593B-A8AC-0A9188305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3478"/>
            <a:ext cx="8784976" cy="4680520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4000" b="1" spc="-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Atos 1.12-26 (NAA)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²¹ Portanto, é necessário que, dos homens que nos acompanharam todo o tempo em que o Senhor Jesus andou entre nós,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²² começando no batismo de João, até o dia em que foi tirado do nosso meio e levado às alturas, um destes se torne testemunha conosco da sua ressurreição.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²³ Então propuseram dois: José, chamado </a:t>
            </a:r>
            <a:r>
              <a:rPr lang="pt-BR" sz="4000" spc="-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Barsabás</a:t>
            </a: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também conhecido como Justo, e Matias.</a:t>
            </a:r>
          </a:p>
        </p:txBody>
      </p:sp>
    </p:spTree>
    <p:extLst>
      <p:ext uri="{BB962C8B-B14F-4D97-AF65-F5344CB8AC3E}">
        <p14:creationId xmlns:p14="http://schemas.microsoft.com/office/powerpoint/2010/main" val="3671959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2EF1B-3033-63AA-14AC-D1D2FE067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31BECB-1D16-953E-0240-AF9EF3358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3478"/>
            <a:ext cx="8784976" cy="4680520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4000" b="1" spc="-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Atos 1.12-26 (NAA)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²⁴ E, orando, disseram: Tu, Senhor, que conheces o coração de todos, revela-nos qual dos dois escolheste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²⁵ para preencher a vaga neste ministério e apostolado, do qual Judas se desviou, indo para o seu próprio lugar.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²⁶ Depois fizeram um sorteio, e a sorte caiu sobre Matias, que foi acrescentado ao grupo dos onze apóstolos.</a:t>
            </a:r>
          </a:p>
        </p:txBody>
      </p:sp>
    </p:spTree>
    <p:extLst>
      <p:ext uri="{BB962C8B-B14F-4D97-AF65-F5344CB8AC3E}">
        <p14:creationId xmlns:p14="http://schemas.microsoft.com/office/powerpoint/2010/main" val="3560274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6AB96-2B11-13CA-2726-1601707D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4DB78D-5EE8-C975-13A7-594C77A32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478"/>
            <a:ext cx="9144000" cy="64807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  <a:tabLst>
                <a:tab pos="8967788" algn="l"/>
              </a:tabLst>
            </a:pPr>
            <a:r>
              <a:rPr lang="pt-BR" sz="4000" b="1" spc="-3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Discípulos diligentes confiam na Palavra e Providência de Deus (vv. 21-26)</a:t>
            </a:r>
            <a:endParaRPr lang="pt-BR" sz="4000" spc="-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344D1730-A300-6198-B2FB-0E4D4BD52B0E}"/>
              </a:ext>
            </a:extLst>
          </p:cNvPr>
          <p:cNvSpPr txBox="1">
            <a:spLocks/>
          </p:cNvSpPr>
          <p:nvPr/>
        </p:nvSpPr>
        <p:spPr>
          <a:xfrm>
            <a:off x="179512" y="1275606"/>
            <a:ext cx="8640960" cy="3372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Para escolher um novo apóstolo, estabelecem critérios claros e bíblicos (vv. 21-22).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Eles apresentam candidatos, mas oram antes de decidir (v. 24).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Eles reconhecem que a escolha final pertence a Deus , "o que conhece os corações".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Matias é contado com os Onze (v. 26). o número simbólico é restaurado.</a:t>
            </a:r>
          </a:p>
        </p:txBody>
      </p:sp>
    </p:spTree>
    <p:extLst>
      <p:ext uri="{BB962C8B-B14F-4D97-AF65-F5344CB8AC3E}">
        <p14:creationId xmlns:p14="http://schemas.microsoft.com/office/powerpoint/2010/main" val="124630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póstolos: A verdade bíblica sobre o apostolado | Amazon.com.br">
            <a:extLst>
              <a:ext uri="{FF2B5EF4-FFF2-40B4-BE49-F238E27FC236}">
                <a16:creationId xmlns:a16="http://schemas.microsoft.com/office/drawing/2014/main" id="{67AABE65-37FD-7FDA-6369-22125F62A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7494"/>
            <a:ext cx="2998345" cy="430980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C698830-0DB3-0FC6-73C6-B50A8B8E3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423" y="627534"/>
            <a:ext cx="5772819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89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C422B5E-B9DE-DED8-29D8-AF4DAF97C7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65" b="7865"/>
          <a:stretch>
            <a:fillRect/>
          </a:stretch>
        </p:blipFill>
        <p:spPr>
          <a:xfrm>
            <a:off x="-2285" y="10"/>
            <a:ext cx="9143999" cy="51434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6922" y="2142974"/>
            <a:ext cx="8645584" cy="8575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CONSIDERAÇÕES E APLICAÇÕES</a:t>
            </a:r>
          </a:p>
        </p:txBody>
      </p:sp>
    </p:spTree>
    <p:extLst>
      <p:ext uri="{BB962C8B-B14F-4D97-AF65-F5344CB8AC3E}">
        <p14:creationId xmlns:p14="http://schemas.microsoft.com/office/powerpoint/2010/main" val="81752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BA9E8-BEF3-DFCD-3BD9-B451317D8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3F2D7-F8F0-C5B1-CD3C-EA8B9F866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5736" y="267494"/>
            <a:ext cx="6948264" cy="470455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b="1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Recapitulando o Sermão: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Três marcas de um discípulo diligente: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Ele persevera em oração, unido à igreja, e não isolado.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Ele enxerga a realidade à luz da Palavra, nomeando a dor sem fingir, mas interpretando-a sob a soberania de Deus.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Ele confia na Palavra e na Providência de Deus, entregando a Ele as decisões que só Ele pode discernir com perfeição.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8B39CC-8F4D-C477-AD46-A3BF2AE3E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6" t="2165" r="48900"/>
          <a:stretch>
            <a:fillRect/>
          </a:stretch>
        </p:blipFill>
        <p:spPr>
          <a:xfrm>
            <a:off x="107504" y="1137587"/>
            <a:ext cx="2088232" cy="286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404B3-A99F-0167-DCDB-23FEAFC51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ACAA39-8946-AB23-622F-EB0D1B8AF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184" y="123478"/>
            <a:ext cx="7164288" cy="5020022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800" b="1" spc="-2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Reflexões e Aplicações</a:t>
            </a:r>
          </a:p>
          <a:p>
            <a:pPr algn="just">
              <a:lnSpc>
                <a:spcPct val="70000"/>
              </a:lnSpc>
              <a:spcBef>
                <a:spcPts val="0"/>
              </a:spcBef>
            </a:pPr>
            <a:r>
              <a:rPr lang="pt-BR" sz="3800" spc="-2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igreja de hoje também vive entre a promessa e o cumprimento (da volta). </a:t>
            </a:r>
          </a:p>
          <a:p>
            <a:pPr algn="just">
              <a:lnSpc>
                <a:spcPct val="70000"/>
              </a:lnSpc>
              <a:spcBef>
                <a:spcPts val="0"/>
              </a:spcBef>
            </a:pPr>
            <a:r>
              <a:rPr lang="pt-BR" sz="3800" spc="-2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 não esperamos de braços cruzados. Esperamos orando. Esperamos firmados na Palavra. Esperamos confiando na providência de Deus.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E092E61-4C83-8B57-4216-D797B0B469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04" t="2165" r="50537"/>
          <a:stretch>
            <a:fillRect/>
          </a:stretch>
        </p:blipFill>
        <p:spPr>
          <a:xfrm>
            <a:off x="0" y="1137587"/>
            <a:ext cx="1656184" cy="286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3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8336-6860-6787-6242-19A05547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F94A92-15B4-7538-E7B8-61851CE14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3478"/>
            <a:ext cx="8496944" cy="5020022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800" b="1" spc="-2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Reflexões e Aplicações</a:t>
            </a:r>
          </a:p>
          <a:p>
            <a:pPr algn="just">
              <a:lnSpc>
                <a:spcPct val="70000"/>
              </a:lnSpc>
              <a:spcBef>
                <a:spcPts val="0"/>
              </a:spcBef>
            </a:pPr>
            <a:r>
              <a:rPr lang="pt-BR" sz="3800" spc="-2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Talvez você tenha sido atingido recentemente por uma decepção, uma traição, a queda de alguém que você respeitava. Antes de reagir só pela emoção, leve isso para debaixo da Palavra de Deus.</a:t>
            </a:r>
          </a:p>
          <a:p>
            <a:pPr algn="just">
              <a:lnSpc>
                <a:spcPct val="70000"/>
              </a:lnSpc>
              <a:spcBef>
                <a:spcPts val="0"/>
              </a:spcBef>
            </a:pPr>
            <a:r>
              <a:rPr lang="pt-BR" sz="3800" spc="-2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Talvez você esteja diante de uma decisão importante, e precise, como a igreja primitiva, estabelecer critérios bíblicos, orar, e confiar que Deus, que conhece os corações, vai guiar o seu caminho.</a:t>
            </a:r>
          </a:p>
        </p:txBody>
      </p:sp>
    </p:spTree>
    <p:extLst>
      <p:ext uri="{BB962C8B-B14F-4D97-AF65-F5344CB8AC3E}">
        <p14:creationId xmlns:p14="http://schemas.microsoft.com/office/powerpoint/2010/main" val="160562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EA13A-D379-F829-6E71-93A7FAEDE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77584F-68CD-C8B9-4B0A-1187308B5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1813" y="123478"/>
            <a:ext cx="7400667" cy="50200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9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Como está a sua "sala de espera"? Você tem aproveitado o tempo de silêncio de Deus para buscar a Ele em oração, ou tem deixado a ansiedade dominar?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9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Ao olhar para os escândalos e dores da vida, você se deixa levar pelo cinismo ou corre para a ancoragem das Escrituras?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9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Você está disposto a submeter seus planos e escolhas ao Deus que conhece o seu coração, confiando que os caminhos d'Ele são melhores que os seus?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F3685E5-7EBB-EAC2-5816-A4D695BB2B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04" t="2165" r="50537"/>
          <a:stretch>
            <a:fillRect/>
          </a:stretch>
        </p:blipFill>
        <p:spPr>
          <a:xfrm>
            <a:off x="-1523" y="1340343"/>
            <a:ext cx="1493336" cy="258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66797" y="1476578"/>
            <a:ext cx="1210406" cy="2190345"/>
          </a:xfrm>
          <a:custGeom>
            <a:avLst/>
            <a:gdLst/>
            <a:ahLst/>
            <a:cxnLst/>
            <a:rect l="l" t="t" r="r" b="b"/>
            <a:pathLst>
              <a:path w="2420812" h="4380689">
                <a:moveTo>
                  <a:pt x="0" y="0"/>
                </a:moveTo>
                <a:lnTo>
                  <a:pt x="2420812" y="0"/>
                </a:lnTo>
                <a:lnTo>
                  <a:pt x="2420812" y="4380690"/>
                </a:lnTo>
                <a:lnTo>
                  <a:pt x="0" y="43806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3051"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2775</TotalTime>
  <Words>984</Words>
  <Application>Microsoft Office PowerPoint</Application>
  <PresentationFormat>Apresentação na tela (16:9)</PresentationFormat>
  <Paragraphs>52</Paragraphs>
  <Slides>16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CONSIDERAÇÕES E APLICAÇÕES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QUANDO DESPREZAMOS A DEUS?</dc:title>
  <dc:creator>Nedson Fonseca</dc:creator>
  <cp:lastModifiedBy>Ativação STBMA</cp:lastModifiedBy>
  <cp:revision>54</cp:revision>
  <dcterms:created xsi:type="dcterms:W3CDTF">2013-01-27T19:23:18Z</dcterms:created>
  <dcterms:modified xsi:type="dcterms:W3CDTF">2026-09-20T20:46:37Z</dcterms:modified>
</cp:coreProperties>
</file>